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NGO </a:t>
            </a:r>
            <a:r>
              <a:rPr lang="en-US" b="1" dirty="0" smtClean="0"/>
              <a:t>Types </a:t>
            </a:r>
            <a:r>
              <a:rPr lang="en-US" b="1" dirty="0"/>
              <a:t>by O</a:t>
            </a:r>
            <a:r>
              <a:rPr lang="en-US" b="1" dirty="0" smtClean="0"/>
              <a:t>rientation and Operation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888129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The activities undertaken by these NGOs include: campaigning, publicity, education, representation, protest, and action. These activities can all be considered as part of the education process. Environmental systems are very complex and an element of strength of these NGOs is that by using a range of educational methods they are often able to convey complex environmental issue</a:t>
            </a:r>
          </a:p>
        </p:txBody>
      </p:sp>
    </p:spTree>
    <p:extLst>
      <p:ext uri="{BB962C8B-B14F-4D97-AF65-F5344CB8AC3E}">
        <p14:creationId xmlns:p14="http://schemas.microsoft.com/office/powerpoint/2010/main" val="2434662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International NGOs</a:t>
            </a:r>
            <a:endParaRPr lang="en-US" dirty="0"/>
          </a:p>
        </p:txBody>
      </p:sp>
      <p:sp>
        <p:nvSpPr>
          <p:cNvPr id="3" name="Content Placeholder 2"/>
          <p:cNvSpPr>
            <a:spLocks noGrp="1"/>
          </p:cNvSpPr>
          <p:nvPr>
            <p:ph idx="1"/>
          </p:nvPr>
        </p:nvSpPr>
        <p:spPr/>
        <p:txBody>
          <a:bodyPr/>
          <a:lstStyle/>
          <a:p>
            <a:pPr algn="just"/>
            <a:r>
              <a:rPr lang="en-US" b="1" dirty="0" smtClean="0"/>
              <a:t>International NGOs </a:t>
            </a:r>
            <a:r>
              <a:rPr lang="en-US" dirty="0" smtClean="0"/>
              <a:t>range from secular agencies such Save the Children organizations, OXFAM, CARE, Ford and Rockefeller Foundations to religiously motivated groups. Their activities vary from mainly funding local NGOs, institutions and projects, to implementing the projects themselves.</a:t>
            </a:r>
            <a:endParaRPr lang="en-US" dirty="0"/>
          </a:p>
        </p:txBody>
      </p:sp>
    </p:spTree>
    <p:extLst>
      <p:ext uri="{BB962C8B-B14F-4D97-AF65-F5344CB8AC3E}">
        <p14:creationId xmlns:p14="http://schemas.microsoft.com/office/powerpoint/2010/main" val="2258740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NGO types by </a:t>
            </a:r>
            <a:r>
              <a:rPr lang="en-US" b="1" dirty="0" smtClean="0"/>
              <a:t>Orientation</a:t>
            </a:r>
            <a:r>
              <a:rPr lang="en-US" b="1" dirty="0"/>
              <a:t>:</a:t>
            </a:r>
            <a:endParaRPr lang="en-US" dirty="0"/>
          </a:p>
        </p:txBody>
      </p:sp>
      <p:sp>
        <p:nvSpPr>
          <p:cNvPr id="3" name="Content Placeholder 2"/>
          <p:cNvSpPr>
            <a:spLocks noGrp="1"/>
          </p:cNvSpPr>
          <p:nvPr>
            <p:ph idx="1"/>
          </p:nvPr>
        </p:nvSpPr>
        <p:spPr/>
        <p:txBody>
          <a:bodyPr>
            <a:normAutofit/>
          </a:bodyPr>
          <a:lstStyle/>
          <a:p>
            <a:pPr fontAlgn="base"/>
            <a:r>
              <a:rPr lang="en-US" b="1" dirty="0"/>
              <a:t>Charitable Orientation</a:t>
            </a:r>
            <a:r>
              <a:rPr lang="en-US" dirty="0"/>
              <a:t> often involves a top-down paternalistic effort with little participation by the "beneficiaries". It includes NGOs with activities directed toward meeting the needs of the poor -distribution of food, clothing or medicine; provision of housing, transport, schools etc. Such NGOs may also undertake relief activities during a natural or man-made disaster.</a:t>
            </a:r>
          </a:p>
          <a:p>
            <a:endParaRPr lang="en-US" dirty="0"/>
          </a:p>
        </p:txBody>
      </p:sp>
    </p:spTree>
    <p:extLst>
      <p:ext uri="{BB962C8B-B14F-4D97-AF65-F5344CB8AC3E}">
        <p14:creationId xmlns:p14="http://schemas.microsoft.com/office/powerpoint/2010/main" val="895129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Service Orientation</a:t>
            </a:r>
            <a:r>
              <a:rPr lang="en-US" dirty="0"/>
              <a:t> includes NGOs with activities such as the provision of health, family </a:t>
            </a:r>
            <a:r>
              <a:rPr lang="en-US" dirty="0" smtClean="0"/>
              <a:t>planning </a:t>
            </a:r>
            <a:r>
              <a:rPr lang="en-US" dirty="0"/>
              <a:t>or education services in which the </a:t>
            </a:r>
            <a:r>
              <a:rPr lang="en-US" dirty="0" smtClean="0"/>
              <a:t>program </a:t>
            </a:r>
            <a:r>
              <a:rPr lang="en-US" dirty="0"/>
              <a:t>is designed by the NGO and people are expected to participate in its </a:t>
            </a:r>
            <a:r>
              <a:rPr lang="en-US" dirty="0" smtClean="0"/>
              <a:t>implementation </a:t>
            </a:r>
            <a:r>
              <a:rPr lang="en-US" dirty="0"/>
              <a:t>and in receiving the service.</a:t>
            </a:r>
          </a:p>
          <a:p>
            <a:endParaRPr lang="en-US" dirty="0"/>
          </a:p>
        </p:txBody>
      </p:sp>
    </p:spTree>
    <p:extLst>
      <p:ext uri="{BB962C8B-B14F-4D97-AF65-F5344CB8AC3E}">
        <p14:creationId xmlns:p14="http://schemas.microsoft.com/office/powerpoint/2010/main" val="55354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a:t>Participatory Orientation</a:t>
            </a:r>
            <a:r>
              <a:rPr lang="en-US" dirty="0"/>
              <a:t> is characterized by self-help projects where local people are involved particularly in the implementation of a project by contributing cash, tools, land, materials, </a:t>
            </a:r>
            <a:r>
              <a:rPr lang="en-US" dirty="0" err="1"/>
              <a:t>labour</a:t>
            </a:r>
            <a:r>
              <a:rPr lang="en-US" dirty="0"/>
              <a:t> etc. In the classical community development project, participation begins with the need definition and continues into the planning and implementation stages. Cooperatives often have a participatory orientation.</a:t>
            </a:r>
          </a:p>
          <a:p>
            <a:endParaRPr lang="en-US" dirty="0"/>
          </a:p>
        </p:txBody>
      </p:sp>
    </p:spTree>
    <p:extLst>
      <p:ext uri="{BB962C8B-B14F-4D97-AF65-F5344CB8AC3E}">
        <p14:creationId xmlns:p14="http://schemas.microsoft.com/office/powerpoint/2010/main" val="2227012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a:t>Empowering Orientation</a:t>
            </a:r>
            <a:r>
              <a:rPr lang="en-US" dirty="0"/>
              <a:t> is where the aim is to help poor people develop a clearer understanding of the social, political and economic factors affecting their lives, and to strengthen their awareness of their own potential power to control their lives. Sometimes, these groups develop spontaneously </a:t>
            </a:r>
            <a:r>
              <a:rPr lang="en-US" dirty="0" err="1"/>
              <a:t>aroud</a:t>
            </a:r>
            <a:r>
              <a:rPr lang="en-US" dirty="0"/>
              <a:t> a problem or an issue, at other times outside workers from NGOs play a facilitating role in their development. In any case, there is maximum involvement of the people with NGOs acting as facilitators.</a:t>
            </a:r>
          </a:p>
          <a:p>
            <a:endParaRPr lang="en-US" dirty="0"/>
          </a:p>
        </p:txBody>
      </p:sp>
    </p:spTree>
    <p:extLst>
      <p:ext uri="{BB962C8B-B14F-4D97-AF65-F5344CB8AC3E}">
        <p14:creationId xmlns:p14="http://schemas.microsoft.com/office/powerpoint/2010/main" val="1406009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7200" b="1" dirty="0"/>
              <a:t>NGO Types by level of operation:</a:t>
            </a:r>
            <a:endParaRPr lang="en-US" sz="7200" dirty="0"/>
          </a:p>
        </p:txBody>
      </p:sp>
    </p:spTree>
    <p:extLst>
      <p:ext uri="{BB962C8B-B14F-4D97-AF65-F5344CB8AC3E}">
        <p14:creationId xmlns:p14="http://schemas.microsoft.com/office/powerpoint/2010/main" val="1350662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Community-based Organizations (CBOs)</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pPr algn="just"/>
            <a:r>
              <a:rPr lang="en-US" dirty="0" smtClean="0"/>
              <a:t>arise out of people's own initiatives. These can include sports clubs, women's organizations, </a:t>
            </a:r>
            <a:r>
              <a:rPr lang="en-US" dirty="0" err="1" smtClean="0"/>
              <a:t>neighbourhood</a:t>
            </a:r>
            <a:r>
              <a:rPr lang="en-US" dirty="0" smtClean="0"/>
              <a:t> organizations, religious or educational organizations. There are a large variety of these, some supported by NGOs, national or international NGOs, or bilateral or international agencies, and others independent of outside help. Some are devoted to rising the consciousness of the urban poor or helping them to understand their rights in gaining access to needed services while others are involved in providing such services. </a:t>
            </a:r>
            <a:endParaRPr lang="en-US" dirty="0"/>
          </a:p>
        </p:txBody>
      </p:sp>
    </p:spTree>
    <p:extLst>
      <p:ext uri="{BB962C8B-B14F-4D97-AF65-F5344CB8AC3E}">
        <p14:creationId xmlns:p14="http://schemas.microsoft.com/office/powerpoint/2010/main" val="3292807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Citywide Organizations</a:t>
            </a:r>
            <a:endParaRPr lang="en-US" dirty="0"/>
          </a:p>
        </p:txBody>
      </p:sp>
      <p:sp>
        <p:nvSpPr>
          <p:cNvPr id="3" name="Content Placeholder 2"/>
          <p:cNvSpPr>
            <a:spLocks noGrp="1"/>
          </p:cNvSpPr>
          <p:nvPr>
            <p:ph idx="1"/>
          </p:nvPr>
        </p:nvSpPr>
        <p:spPr/>
        <p:txBody>
          <a:bodyPr/>
          <a:lstStyle/>
          <a:p>
            <a:pPr algn="just"/>
            <a:r>
              <a:rPr lang="en-US" dirty="0" smtClean="0"/>
              <a:t>Citywide Organizations include organizations chambers of commerce and industry, coalitions of business, ethnic or educational groups and associations of community organizations. Some exist for other purposes, and become involved in helping the poor as one of many activities, while others are created for the specific purpose of helping the poor.</a:t>
            </a:r>
            <a:endParaRPr lang="en-US" dirty="0"/>
          </a:p>
        </p:txBody>
      </p:sp>
    </p:spTree>
    <p:extLst>
      <p:ext uri="{BB962C8B-B14F-4D97-AF65-F5344CB8AC3E}">
        <p14:creationId xmlns:p14="http://schemas.microsoft.com/office/powerpoint/2010/main" val="738004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National NGOs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National NGOs include organizations such as the Red Cross, professional organizations etc. Some of these have state and city branches and assist local NGOs.</a:t>
            </a:r>
          </a:p>
          <a:p>
            <a:pPr algn="just"/>
            <a:r>
              <a:rPr lang="en-US" dirty="0"/>
              <a:t>National and local non-governmental organizations (NGOs) are very diverse in both their aims and in their activities. National NGOs can be concerned with global, national and local issues. Local NGOs are usually only interested in a specific local issue or a relatively small geographically defined area. An important strength of both national and local environmental NGOs is that these organizations usually have members who are “close to the problem or issue”. A second important strength is that these organizations are usually able to take a long-term view where necessary. This contrasts with the relatively short-term view often taken by elected democratic governments. The activities undertaken b</a:t>
            </a:r>
          </a:p>
        </p:txBody>
      </p:sp>
    </p:spTree>
    <p:extLst>
      <p:ext uri="{BB962C8B-B14F-4D97-AF65-F5344CB8AC3E}">
        <p14:creationId xmlns:p14="http://schemas.microsoft.com/office/powerpoint/2010/main" val="41833261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433</Words>
  <Application>Microsoft Office PowerPoint</Application>
  <PresentationFormat>On-screen Show (4:3)</PresentationFormat>
  <Paragraphs>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NGO Types by Orientation and Operation</vt:lpstr>
      <vt:lpstr>NGO types by Orientation:</vt:lpstr>
      <vt:lpstr>PowerPoint Presentation</vt:lpstr>
      <vt:lpstr>PowerPoint Presentation</vt:lpstr>
      <vt:lpstr>PowerPoint Presentation</vt:lpstr>
      <vt:lpstr>PowerPoint Presentation</vt:lpstr>
      <vt:lpstr>Community-based Organizations (CBOs)</vt:lpstr>
      <vt:lpstr>Citywide Organizations</vt:lpstr>
      <vt:lpstr>National NGOs</vt:lpstr>
      <vt:lpstr>PowerPoint Presentation</vt:lpstr>
      <vt:lpstr>International NGOs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NGO types by Orientation and Operation</dc:title>
  <dc:creator>Nasira Nasreen</dc:creator>
  <cp:lastModifiedBy>ismail - [2010]</cp:lastModifiedBy>
  <cp:revision>15</cp:revision>
  <dcterms:created xsi:type="dcterms:W3CDTF">2006-08-16T00:00:00Z</dcterms:created>
  <dcterms:modified xsi:type="dcterms:W3CDTF">2020-04-04T16:58:48Z</dcterms:modified>
</cp:coreProperties>
</file>